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77" r:id="rId2"/>
    <p:sldId id="256" r:id="rId3"/>
    <p:sldId id="316" r:id="rId4"/>
    <p:sldId id="274" r:id="rId5"/>
    <p:sldId id="315" r:id="rId6"/>
    <p:sldId id="317" r:id="rId7"/>
    <p:sldId id="318" r:id="rId8"/>
    <p:sldId id="319" r:id="rId9"/>
    <p:sldId id="328" r:id="rId10"/>
    <p:sldId id="325" r:id="rId11"/>
    <p:sldId id="326" r:id="rId12"/>
    <p:sldId id="32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D9E12-8939-4D4F-93EE-0258AF5C6941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143DC1-F8FE-4F53-B576-FF4A7A57A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01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A969D-56FB-AD34-33CC-E47B15603F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FF320B-7710-171F-AB4D-83432173C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43633-DC3F-671C-5193-49E7605D1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7F477-5AA5-4080-AB6B-1E067AA64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B7370-A483-3C6B-7DA0-7D11193A6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535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CF4F4-E614-81D3-5AAD-7E036CF25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D8307D-FE39-FF7E-EAE2-A3FF93B27A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F488C-68C9-A7EA-7642-9DE178F04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CDFAC-2E72-C092-66CA-C64FA185A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2DA964-BCC6-A43B-ADB9-44FBCA015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61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52207C-7911-059B-682B-745BCEF38E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7A4971-AA32-DD56-DF5F-5A9162584D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2A5EB-95F2-E056-1708-96503F8E4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F0F2F-8945-C579-4E72-83483AAE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AABA0-39D3-1759-26F8-EA00D4BA8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860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D3B05-8B84-9EC5-9AFD-919F82690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BAD9F-0B6E-BB00-9BBF-98DA4985D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B3F8A-9798-7CC7-94ED-984E46323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643BC-BFFB-D377-D95B-3DEB59150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1D31A-CFFA-A517-2C7C-F2DBA1960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463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83806-8DCF-E0C9-8D23-A59F5294F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E5C3C-C50D-84C1-682B-004AA2043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B1B61-3DFC-5FC8-FBCF-714439F64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626BE-95B4-4737-7595-6C41724A2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36805-F2F1-5E60-CF23-CCBB14EE5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506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5E4A4-52BB-EFFA-FC43-0AA649B1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899DA-67F2-61A5-6927-CBF957BEA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6EE5D-AF6F-E64D-7401-A5045AD2E1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C42A9F-B669-9DEE-FA90-710B0F578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76356C-62CC-0F56-65B1-EBEB5EE42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F852EF-910F-06CD-B96D-E25688848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43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24F38-51CA-C747-CD17-E96DE4452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2864AF-4ADB-2F4D-DADB-FD43A5942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69AD7B-6D8D-2489-D2ED-70026E1645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3F97BE-AA5F-4774-5A18-988972EB3C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FE521B-D0C0-50EB-FB5B-ABCE438A83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63BFD9-E5C8-3825-58C4-9484C7FD6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9BADD2-D5A0-F65C-4187-7D906B436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0B96ED-2C70-22DC-AE3C-7417FA029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039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0A5AA-F0CD-2A6D-C72E-667106074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7DB8E7-D504-EBF8-8688-48CA79BB8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6031C-9694-B780-1D59-61FB0E25E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79052-7CD9-400F-89F3-67D97CDED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937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15DFB3-32FF-73E4-25C2-81A0DA655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183739-DE33-581C-F4B8-6ADA330A8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4B4DC8-1D5E-8E8E-BA53-F49E52E6E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07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E6CB2-2AE6-E97A-51D6-1683C98FA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6C47E-9EAE-6E53-2793-D69B3CEC8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45A4-DB62-CE03-A215-3C4AF992EE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D03F1-35F1-90FA-9C4C-819093F70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764C81-8AD3-B9FC-78E2-FFAFC4A65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6FCDEA-FD7C-1226-CA5C-2E2D4BD1A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64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1B5D9-3994-5026-AEB6-AC77B0F65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7A99DE-C270-A6E0-670D-60A3E7CBB9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6761A-839B-D821-CFC8-AE38998DE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F5CD3-A0ED-769B-3233-82975DB4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E07500-C1C8-4ADE-CA25-7EA549E11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2FF300-37D9-75D3-F883-B5A0E1F47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642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51CAE3-06EE-DB14-0B03-92D3682D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69EC4D-694B-5669-A036-F7648FF01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DC8B5-19D0-E7D8-136B-383BE51682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5240F9-4D35-40FE-82D6-EF0DC1461FD3}" type="datetimeFigureOut">
              <a:rPr lang="en-US" smtClean="0"/>
              <a:t>12/27/2025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8BFE6-DBD9-69B7-733E-A036A2C20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1DB2F-955F-2399-6211-2CA5C78C5B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12F884-5FC8-4F18-ACCF-2700C7982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447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F7EF0E-5998-AF36-21B1-B22B46159A67}"/>
              </a:ext>
            </a:extLst>
          </p:cNvPr>
          <p:cNvSpPr txBox="1"/>
          <p:nvPr/>
        </p:nvSpPr>
        <p:spPr>
          <a:xfrm>
            <a:off x="0" y="0"/>
            <a:ext cx="12192000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&gt;&gt; IN THE NAME OF ALLAH, THE MOST GRACIOUS, THE MOST MERCIFUL &lt;&lt; </a:t>
            </a:r>
          </a:p>
          <a:p>
            <a:pPr algn="ctr"/>
            <a:r>
              <a:rPr lang="en-US" sz="5200" b="1" dirty="0">
                <a:solidFill>
                  <a:schemeClr val="accent5"/>
                </a:solidFill>
              </a:rPr>
              <a:t>COMPARATIVE FREE-VIBRATION ANALYSIS OF A MDOF STRUCTURE: ELASTIC VS INELASTIC RESPONSE USING OPENSEES. NONLINEAR DYNAMIC ANALYSIS OF A NONPRISMATIC STEEL GABLE FRAME I SECTION COLUMN WITH FINITE PRISMATIC COLUMN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WRITTEN BY SALAR DELAVAR GHASHGHAEI (QASHQAI)</a:t>
            </a:r>
          </a:p>
        </p:txBody>
      </p:sp>
    </p:spTree>
    <p:extLst>
      <p:ext uri="{BB962C8B-B14F-4D97-AF65-F5344CB8AC3E}">
        <p14:creationId xmlns:p14="http://schemas.microsoft.com/office/powerpoint/2010/main" val="4049698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197A8-7203-9953-5ED1-41B1D362F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CC74D5-F6BF-8388-D84A-6D3E44CF6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8974" y="0"/>
            <a:ext cx="34140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63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19240-8B50-3672-3395-EBF30696F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9D749E-4F54-A710-E6FE-7FC9CA66C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488" y="234786"/>
            <a:ext cx="9227024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96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19F847-17AE-2843-E891-91755B3FF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56CA71-669C-D8B5-6B1A-68ABDD27A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941" y="0"/>
            <a:ext cx="88321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457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94AFDC-9E20-4129-F46B-32AB7BD71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2391"/>
            <a:ext cx="12192000" cy="579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158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4817CA-68BD-6B31-BA2C-8010CAAF6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9F338C-1D63-1E03-444F-40E0CEDFF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5373" y="0"/>
            <a:ext cx="69412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491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8F6E3-9924-E439-6486-2F855253E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083633E-BDE3-5B69-8F5F-C957BF6E2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667"/>
            <a:ext cx="12192000" cy="655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030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E2BC2C-0423-6AFD-6B34-E570F3EAC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38" y="1"/>
            <a:ext cx="6328572" cy="36619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33979C-635E-20B6-C8EB-FCA5283CE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922" y="409000"/>
            <a:ext cx="4486667" cy="30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BB1C11-0553-E6FF-7D44-5BE4F2283C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317" y="3581333"/>
            <a:ext cx="9010000" cy="32766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9050ED3-2543-4B69-5A7B-14A41806F26A}"/>
              </a:ext>
            </a:extLst>
          </p:cNvPr>
          <p:cNvSpPr txBox="1"/>
          <p:nvPr/>
        </p:nvSpPr>
        <p:spPr>
          <a:xfrm>
            <a:off x="6773922" y="3398740"/>
            <a:ext cx="5870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Exact Damping Ratio: 1.50494054e-04</a:t>
            </a:r>
          </a:p>
        </p:txBody>
      </p:sp>
    </p:spTree>
    <p:extLst>
      <p:ext uri="{BB962C8B-B14F-4D97-AF65-F5344CB8AC3E}">
        <p14:creationId xmlns:p14="http://schemas.microsoft.com/office/powerpoint/2010/main" val="3967790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D1F97-E9A8-640B-66B5-9049F10C1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939BF4-7AF5-76E3-637D-332F2EEAC226}"/>
              </a:ext>
            </a:extLst>
          </p:cNvPr>
          <p:cNvSpPr txBox="1"/>
          <p:nvPr/>
        </p:nvSpPr>
        <p:spPr>
          <a:xfrm>
            <a:off x="0" y="2367171"/>
            <a:ext cx="12192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5"/>
                </a:solidFill>
              </a:rPr>
              <a:t>FREE-VIBRATION ANALYSIS FOR INELASTIC STRUCTURE</a:t>
            </a:r>
          </a:p>
        </p:txBody>
      </p:sp>
    </p:spTree>
    <p:extLst>
      <p:ext uri="{BB962C8B-B14F-4D97-AF65-F5344CB8AC3E}">
        <p14:creationId xmlns:p14="http://schemas.microsoft.com/office/powerpoint/2010/main" val="538128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1F05A-7068-EB13-F759-4BAA7AB9D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729C48-DE2D-66F2-BFC7-7553FB6B6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562" y="0"/>
            <a:ext cx="85208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958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AB72E9-CB69-D862-5B1B-11F805E69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A8C25C-36B5-521D-56F0-6AB99C4B6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8974" y="0"/>
            <a:ext cx="34140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988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0669B-C9F8-91A8-8704-F7C9EC8D1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F679F3-BB57-52A6-FFC1-415BB8A47728}"/>
              </a:ext>
            </a:extLst>
          </p:cNvPr>
          <p:cNvSpPr txBox="1"/>
          <p:nvPr/>
        </p:nvSpPr>
        <p:spPr>
          <a:xfrm>
            <a:off x="0" y="2367171"/>
            <a:ext cx="12192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5"/>
                </a:solidFill>
              </a:rPr>
              <a:t>FREE-VIBRATION ANALYSIS FOR ELASTIC STRUCTURE</a:t>
            </a:r>
          </a:p>
        </p:txBody>
      </p:sp>
    </p:spTree>
    <p:extLst>
      <p:ext uri="{BB962C8B-B14F-4D97-AF65-F5344CB8AC3E}">
        <p14:creationId xmlns:p14="http://schemas.microsoft.com/office/powerpoint/2010/main" val="2136019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69</Words>
  <Application>Microsoft Office PowerPoint</Application>
  <PresentationFormat>Widescreen</PresentationFormat>
  <Paragraphs>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salar dq</dc:creator>
  <cp:lastModifiedBy>salar dq</cp:lastModifiedBy>
  <cp:revision>26</cp:revision>
  <cp:lastPrinted>2025-06-26T07:50:02Z</cp:lastPrinted>
  <dcterms:created xsi:type="dcterms:W3CDTF">2025-06-25T20:36:52Z</dcterms:created>
  <dcterms:modified xsi:type="dcterms:W3CDTF">2025-12-27T14:24:25Z</dcterms:modified>
</cp:coreProperties>
</file>

<file path=docProps/thumbnail.jpeg>
</file>